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erif SemiBold"/>
      <p:regular r:id="rId16"/>
      <p:bold r:id="rId17"/>
      <p:italic r:id="rId18"/>
      <p:boldItalic r:id="rId19"/>
    </p:embeddedFont>
    <p:embeddedFont>
      <p:font typeface="IBM Plex Sans Light"/>
      <p:regular r:id="rId20"/>
      <p:bold r:id="rId21"/>
      <p:italic r:id="rId22"/>
      <p:boldItalic r:id="rId23"/>
    </p:embeddedFont>
    <p:embeddedFont>
      <p:font typeface="IBM Plex Serif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kPD5oiFeXfhfk9TM7Cjpmk9QZ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regular.fntdata"/><Relationship Id="rId22" Type="http://schemas.openxmlformats.org/officeDocument/2006/relationships/font" Target="fonts/IBMPlexSansLight-italic.fntdata"/><Relationship Id="rId21" Type="http://schemas.openxmlformats.org/officeDocument/2006/relationships/font" Target="fonts/IBMPlexSansLight-bold.fntdata"/><Relationship Id="rId24" Type="http://schemas.openxmlformats.org/officeDocument/2006/relationships/font" Target="fonts/IBMPlexSerif-regular.fntdata"/><Relationship Id="rId23" Type="http://schemas.openxmlformats.org/officeDocument/2006/relationships/font" Target="fonts/IBMPlexSans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BMPlexSerif-italic.fntdata"/><Relationship Id="rId25" Type="http://schemas.openxmlformats.org/officeDocument/2006/relationships/font" Target="fonts/IBMPlexSerif-bold.fntdata"/><Relationship Id="rId28" Type="http://customschemas.google.com/relationships/presentationmetadata" Target="metadata"/><Relationship Id="rId27" Type="http://schemas.openxmlformats.org/officeDocument/2006/relationships/font" Target="fonts/IBMPlexSerif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erifSemiBold-bold.fntdata"/><Relationship Id="rId16" Type="http://schemas.openxmlformats.org/officeDocument/2006/relationships/font" Target="fonts/IBMPlexSerifSemiBold-regular.fntdata"/><Relationship Id="rId19" Type="http://schemas.openxmlformats.org/officeDocument/2006/relationships/font" Target="fonts/IBMPlexSerifSemiBold-boldItalic.fntdata"/><Relationship Id="rId18" Type="http://schemas.openxmlformats.org/officeDocument/2006/relationships/font" Target="fonts/IBMPlexSerif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9274B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/>
          <p:nvPr>
            <p:ph type="ctrTitle"/>
          </p:nvPr>
        </p:nvSpPr>
        <p:spPr>
          <a:xfrm>
            <a:off x="1524000" y="13558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"/>
              <a:buNone/>
              <a:defRPr b="1" i="0" sz="60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9"/>
          <p:cNvSpPr txBox="1"/>
          <p:nvPr>
            <p:ph idx="1" type="subTitle"/>
          </p:nvPr>
        </p:nvSpPr>
        <p:spPr>
          <a:xfrm>
            <a:off x="1524000" y="38354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916084"/>
            <a:ext cx="6085020" cy="43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background with blue text&#10;&#10;Description automatically generated" id="61" name="Google Shape;6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background with blue text&#10;&#10;Description automatically generated" id="15" name="Google Shape;1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0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9274B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8262" y="6405485"/>
            <a:ext cx="3403595" cy="24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2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background with blue text&#10;&#10;Description automatically generated" id="31" name="Google Shape;3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9274B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/>
        </p:nvSpPr>
        <p:spPr>
          <a:xfrm>
            <a:off x="745213" y="5007288"/>
            <a:ext cx="212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globalhealthequity.umich.ed</a:t>
            </a:r>
            <a:r>
              <a:rPr lang="en-US" sz="10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</a:t>
            </a:r>
            <a:endParaRPr b="0" i="0" sz="1000" u="none" cap="none" strike="noStrike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739052" y="4781303"/>
            <a:ext cx="2125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globalhealthequity@umich.edu</a:t>
            </a:r>
            <a:endParaRPr b="0" i="0" sz="1000" u="none" cap="none" strike="noStrike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descr="A white envelope on a black background&#10;&#10;Description automatically generated"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725" y="4743172"/>
            <a:ext cx="273900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675" y="3904625"/>
            <a:ext cx="69640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27" y="5026599"/>
            <a:ext cx="182375" cy="1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01" y="5378414"/>
            <a:ext cx="182374" cy="12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025" y="5378424"/>
            <a:ext cx="128400" cy="1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4371" y="5378424"/>
            <a:ext cx="128400" cy="1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background with blue text&#10;&#10;Description automatically generated"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white background with blue text&#10;&#10;Description automatically generated" id="54" name="Google Shape;5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white background with blue text&#10;&#10;Description automatically generated" id="58" name="Google Shape;5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1524000" y="13558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"/>
              <a:buNone/>
            </a:pPr>
            <a:r>
              <a:t/>
            </a:r>
            <a:endParaRPr/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1524000" y="38354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 SemiBold"/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group of women sitting at a table&#10;&#10;Description automatically generated" id="93" name="Google Shape;93;p5"/>
          <p:cNvPicPr preferRelativeResize="0"/>
          <p:nvPr/>
        </p:nvPicPr>
        <p:blipFill rotWithShape="1">
          <a:blip r:embed="rId3">
            <a:alphaModFix/>
          </a:blip>
          <a:srcRect b="0" l="7479" r="0" t="0"/>
          <a:stretch/>
        </p:blipFill>
        <p:spPr>
          <a:xfrm>
            <a:off x="6400800" y="1825625"/>
            <a:ext cx="5396753" cy="32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idx="1" type="body"/>
          </p:nvPr>
        </p:nvSpPr>
        <p:spPr>
          <a:xfrm>
            <a:off x="589153" y="4930588"/>
            <a:ext cx="10515600" cy="618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Add caption here</a:t>
            </a:r>
            <a:endParaRPr/>
          </a:p>
        </p:txBody>
      </p:sp>
      <p:pic>
        <p:nvPicPr>
          <p:cNvPr descr="A group of people posing for a photo&#10;&#10;Description automatically generated" id="99" name="Google Shape;99;p6"/>
          <p:cNvPicPr preferRelativeResize="0"/>
          <p:nvPr/>
        </p:nvPicPr>
        <p:blipFill rotWithShape="1">
          <a:blip r:embed="rId3">
            <a:alphaModFix/>
          </a:blip>
          <a:srcRect b="16247" l="3104" r="5144" t="26070"/>
          <a:stretch/>
        </p:blipFill>
        <p:spPr>
          <a:xfrm>
            <a:off x="589153" y="0"/>
            <a:ext cx="11764212" cy="493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2024-02-16T14:40:08Z</dcterms:created>
  <dc:creator>Senga, Bettina</dc:creator>
</cp:coreProperties>
</file>